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0C4"/>
    <a:srgbClr val="EBE600"/>
    <a:srgbClr val="CCCC00"/>
    <a:srgbClr val="759D35"/>
    <a:srgbClr val="83C935"/>
    <a:srgbClr val="B2DE82"/>
    <a:srgbClr val="A778AC"/>
    <a:srgbClr val="9A679F"/>
    <a:srgbClr val="FF7111"/>
    <a:srgbClr val="FF9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6686" autoAdjust="0"/>
  </p:normalViewPr>
  <p:slideViewPr>
    <p:cSldViewPr>
      <p:cViewPr>
        <p:scale>
          <a:sx n="125" d="100"/>
          <a:sy n="125" d="100"/>
        </p:scale>
        <p:origin x="-75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A96FB-2D46-4BCE-BDD2-C7183E9BF41F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B6727-6B93-438A-A33E-1EB1BC1381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00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739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Shape 82"/>
          <p:cNvGrpSpPr/>
          <p:nvPr/>
        </p:nvGrpSpPr>
        <p:grpSpPr>
          <a:xfrm>
            <a:off x="-4" y="56"/>
            <a:ext cx="7072431" cy="1769753"/>
            <a:chOff x="-4" y="40"/>
            <a:chExt cx="7072430" cy="1327315"/>
          </a:xfrm>
        </p:grpSpPr>
        <p:sp>
          <p:nvSpPr>
            <p:cNvPr id="83" name="Shape 83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Shape 84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Shape 8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Shape 8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Shape 8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Shape 90"/>
          <p:cNvGrpSpPr/>
          <p:nvPr/>
        </p:nvGrpSpPr>
        <p:grpSpPr>
          <a:xfrm>
            <a:off x="6946842" y="5963633"/>
            <a:ext cx="2202831" cy="894393"/>
            <a:chOff x="5575242" y="4472723"/>
            <a:chExt cx="2202830" cy="670795"/>
          </a:xfrm>
        </p:grpSpPr>
        <p:sp>
          <p:nvSpPr>
            <p:cNvPr id="91" name="Shape 91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1900"/>
            </a:p>
          </p:txBody>
        </p:sp>
        <p:grpSp>
          <p:nvGrpSpPr>
            <p:cNvPr id="92" name="Shape 92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Shape 9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/>
              </a:p>
            </p:txBody>
          </p:sp>
          <p:sp>
            <p:nvSpPr>
              <p:cNvPr id="94" name="Shape 9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/>
              </a:p>
            </p:txBody>
          </p:sp>
        </p:grpSp>
        <p:grpSp>
          <p:nvGrpSpPr>
            <p:cNvPr id="95" name="Shape 9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Shape 9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/>
              </a:p>
            </p:txBody>
          </p:sp>
          <p:sp>
            <p:nvSpPr>
              <p:cNvPr id="97" name="Shape 9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900"/>
              </a:p>
            </p:txBody>
          </p:sp>
        </p:grpSp>
      </p:grp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wrap="square" lIns="121897" tIns="121897" rIns="121897" bIns="121897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wrap="square" lIns="121897" tIns="121897" rIns="121897" bIns="121897" anchor="t" anchorCtr="0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700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7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wrap="square" lIns="121897" tIns="121897" rIns="121897" bIns="121897" anchor="t" anchorCtr="0"/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700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700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7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wrap="square"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5659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100000">
              <a:schemeClr val="accent1">
                <a:tint val="15000"/>
                <a:satMod val="350000"/>
                <a:alpha val="65000"/>
              </a:schemeClr>
            </a:gs>
          </a:gsLst>
          <a:lin ang="16200000" scaled="1"/>
        </a:gra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6300192" y="5858972"/>
            <a:ext cx="3698832" cy="1021600"/>
          </a:xfrm>
          <a:prstGeom prst="rect">
            <a:avLst/>
          </a:prstGeom>
        </p:spPr>
        <p:txBody>
          <a:bodyPr wrap="square" lIns="121897" tIns="121897" rIns="121897" bIns="121897" anchor="ctr" anchorCtr="0">
            <a:noAutofit/>
          </a:bodyPr>
          <a:lstStyle/>
          <a:p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2021 год</a:t>
            </a:r>
            <a:endParaRPr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type="sldNum" idx="12"/>
          </p:nvPr>
        </p:nvSpPr>
        <p:spPr>
          <a:xfrm>
            <a:off x="8633333" y="6182000"/>
            <a:ext cx="1983200" cy="420800"/>
          </a:xfrm>
          <a:prstGeom prst="rect">
            <a:avLst/>
          </a:prstGeom>
        </p:spPr>
        <p:txBody>
          <a:bodyPr wrap="square" lIns="121897" tIns="121897" rIns="121897" bIns="121897" anchor="ctr" anchorCtr="0">
            <a:noAutofit/>
          </a:bodyPr>
          <a:lstStyle/>
          <a:p>
            <a:fld id="{00000000-1234-1234-1234-123412341234}" type="slidenum">
              <a:rPr lang="en"/>
              <a:pPr/>
              <a:t>1</a:t>
            </a:fld>
            <a:endParaRPr/>
          </a:p>
        </p:txBody>
      </p:sp>
      <p:sp>
        <p:nvSpPr>
          <p:cNvPr id="24" name="Shape 189"/>
          <p:cNvSpPr txBox="1">
            <a:spLocks/>
          </p:cNvSpPr>
          <p:nvPr/>
        </p:nvSpPr>
        <p:spPr>
          <a:xfrm>
            <a:off x="-612576" y="-232240"/>
            <a:ext cx="7704856" cy="1021600"/>
          </a:xfrm>
          <a:prstGeom prst="rect">
            <a:avLst/>
          </a:prstGeom>
        </p:spPr>
        <p:txBody>
          <a:bodyPr vert="horz" wrap="square" lIns="121897" tIns="121897" rIns="121897" bIns="121897" rtlCol="0" anchor="ctr" anchorCtr="0">
            <a:noAutofit/>
          </a:bodyPr>
          <a:lstStyle>
            <a:lvl1pPr lvl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SzPts val="20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ru-RU" sz="2000" b="1" dirty="0" smtClean="0"/>
              <a:t>Луганский государственный аграрный университет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00235" y="610466"/>
            <a:ext cx="4794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ОБРАЗЕЦ ПРЕЗЕНТАЦИИ ДЛЯ СТУДЕНТОВ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СОТРУДНИКОВ ГОУ ВО ЛНР ЛГАУ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D:\Сегодня_Волобуева\стенды история\ГЕРБ И ШАПКА ГАЗЕТЫ\Gerb_LGAU_202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21172"/>
            <a:ext cx="1009584" cy="100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84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18</Words>
  <Application>Microsoft Office PowerPoint</Application>
  <PresentationFormat>Экран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2021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235</cp:revision>
  <dcterms:created xsi:type="dcterms:W3CDTF">2018-12-15T13:38:02Z</dcterms:created>
  <dcterms:modified xsi:type="dcterms:W3CDTF">2021-06-07T13:06:50Z</dcterms:modified>
</cp:coreProperties>
</file>